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ATROPHIC VAGINITIS </a:t>
            </a:r>
            <a:br>
              <a:rPr lang="en-US" b="1" dirty="0" smtClean="0"/>
            </a:br>
            <a:r>
              <a:rPr lang="en-US" b="1" dirty="0" smtClean="0"/>
              <a:t>SENILE VAGINITIS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854950" cy="1371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200" dirty="0" err="1" smtClean="0"/>
              <a:t>Dr</a:t>
            </a:r>
            <a:r>
              <a:rPr lang="en-US" sz="2200" dirty="0" smtClean="0"/>
              <a:t> </a:t>
            </a:r>
            <a:r>
              <a:rPr lang="en-US" sz="2200" dirty="0" err="1" smtClean="0"/>
              <a:t>Shanthi</a:t>
            </a:r>
            <a:r>
              <a:rPr lang="en-US" sz="2200" dirty="0" smtClean="0"/>
              <a:t> Serene </a:t>
            </a:r>
            <a:r>
              <a:rPr lang="en-US" sz="2200" dirty="0" err="1" smtClean="0"/>
              <a:t>Sylum</a:t>
            </a:r>
            <a:r>
              <a:rPr lang="en-US" sz="2200" dirty="0" smtClean="0"/>
              <a:t> V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Professor and Head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Dept. Obstetrics and Gynaecology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SKHMC </a:t>
            </a:r>
            <a:r>
              <a:rPr lang="en-US" sz="2200" dirty="0" err="1" smtClean="0"/>
              <a:t>Kulasekharam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Vaginitis</a:t>
            </a:r>
            <a:r>
              <a:rPr lang="en-US" b="1" dirty="0" smtClean="0"/>
              <a:t> in postmenopausal women is called</a:t>
            </a:r>
          </a:p>
          <a:p>
            <a:r>
              <a:rPr lang="en-US" b="1" dirty="0" smtClean="0"/>
              <a:t>atrophic </a:t>
            </a:r>
            <a:r>
              <a:rPr lang="en-US" b="1" dirty="0" err="1" smtClean="0"/>
              <a:t>vaginitis</a:t>
            </a:r>
            <a:r>
              <a:rPr lang="en-US" b="1" dirty="0" smtClean="0"/>
              <a:t>. The term is preferable to senile</a:t>
            </a:r>
          </a:p>
          <a:p>
            <a:r>
              <a:rPr lang="en-US" dirty="0" err="1" smtClean="0"/>
              <a:t>vaginitis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atrophy of the </a:t>
            </a:r>
            <a:r>
              <a:rPr lang="en-US" dirty="0" err="1" smtClean="0"/>
              <a:t>vulvovaginal</a:t>
            </a:r>
            <a:r>
              <a:rPr lang="en-US" dirty="0" smtClean="0"/>
              <a:t> structures</a:t>
            </a:r>
          </a:p>
          <a:p>
            <a:r>
              <a:rPr lang="en-US" dirty="0" smtClean="0"/>
              <a:t>due to estrogen deficiency. The vaginal </a:t>
            </a:r>
            <a:r>
              <a:rPr lang="en-US" dirty="0" err="1" smtClean="0"/>
              <a:t>defence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lost. Vaginal mucosa is thin and is more susceptible</a:t>
            </a:r>
          </a:p>
          <a:p>
            <a:r>
              <a:rPr lang="en-US" dirty="0" smtClean="0"/>
              <a:t>to infection and trauma. There may be desquamation</a:t>
            </a:r>
          </a:p>
          <a:p>
            <a:r>
              <a:rPr lang="en-US" dirty="0" smtClean="0"/>
              <a:t>of the vaginal epithelium which may lead to formation</a:t>
            </a:r>
          </a:p>
          <a:p>
            <a:r>
              <a:rPr lang="en-US" smtClean="0"/>
              <a:t>of adhesions and bands between the walls.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Differential diagnosis of vaginal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170" y="1905000"/>
            <a:ext cx="904483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b="1" dirty="0" smtClean="0"/>
              <a:t>Clinical Features</a:t>
            </a:r>
          </a:p>
          <a:p>
            <a:r>
              <a:rPr lang="en-US" dirty="0" smtClean="0"/>
              <a:t>(a) Yellowish or blood stained vaginal discharge.</a:t>
            </a:r>
          </a:p>
          <a:p>
            <a:r>
              <a:rPr lang="en-US" dirty="0" smtClean="0"/>
              <a:t>(b) Discomfort, dryness, soreness in the vulva.</a:t>
            </a:r>
          </a:p>
          <a:p>
            <a:r>
              <a:rPr lang="en-US" dirty="0" smtClean="0"/>
              <a:t>(c) </a:t>
            </a:r>
            <a:r>
              <a:rPr lang="en-US" dirty="0" err="1" smtClean="0"/>
              <a:t>Dyspareunia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On examination</a:t>
            </a:r>
          </a:p>
          <a:p>
            <a:r>
              <a:rPr lang="en-US" dirty="0" smtClean="0"/>
              <a:t>(a) Evidences of </a:t>
            </a:r>
            <a:r>
              <a:rPr lang="en-US" dirty="0" err="1" smtClean="0"/>
              <a:t>pruritus</a:t>
            </a:r>
            <a:r>
              <a:rPr lang="en-US" dirty="0" smtClean="0"/>
              <a:t> vulvae.</a:t>
            </a:r>
          </a:p>
          <a:p>
            <a:r>
              <a:rPr lang="en-US" dirty="0" smtClean="0"/>
              <a:t>(b) Vaginal examination is often painful and the walls</a:t>
            </a:r>
          </a:p>
          <a:p>
            <a:r>
              <a:rPr lang="en-US" dirty="0" smtClean="0"/>
              <a:t>are found inflamed.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04088"/>
            <a:ext cx="6781800" cy="1143000"/>
          </a:xfrm>
        </p:spPr>
        <p:txBody>
          <a:bodyPr/>
          <a:lstStyle/>
          <a:p>
            <a:r>
              <a:rPr lang="en-US" b="1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9154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Senile </a:t>
            </a:r>
            <a:r>
              <a:rPr lang="en-US" b="1" dirty="0" err="1" smtClean="0"/>
              <a:t>endometritis</a:t>
            </a:r>
            <a:r>
              <a:rPr lang="en-US" b="1" dirty="0" smtClean="0"/>
              <a:t> may co-exist and carcinoma body or the cervix should be excluded prior to therapy.</a:t>
            </a:r>
          </a:p>
          <a:p>
            <a:endParaRPr lang="en-US" b="1" dirty="0" smtClean="0"/>
          </a:p>
          <a:p>
            <a:r>
              <a:rPr lang="en-US" b="1" dirty="0" smtClean="0"/>
              <a:t>Treatment</a:t>
            </a:r>
          </a:p>
          <a:p>
            <a:r>
              <a:rPr lang="en-US" dirty="0" smtClean="0"/>
              <a:t>Improvement of general health and treatment of infection if present </a:t>
            </a:r>
          </a:p>
          <a:p>
            <a:r>
              <a:rPr lang="en-US" dirty="0" smtClean="0"/>
              <a:t>Systemic estrogen therapy may be considered if there is no contraindication. This improves the vaginal epithelium, raises  glycogen content, and lowers vaginal </a:t>
            </a:r>
            <a:r>
              <a:rPr lang="en-US" dirty="0" err="1" smtClean="0"/>
              <a:t>pH.</a:t>
            </a:r>
            <a:endParaRPr lang="en-US" dirty="0" smtClean="0"/>
          </a:p>
          <a:p>
            <a:r>
              <a:rPr lang="en-US" dirty="0" err="1" smtClean="0"/>
              <a:t>Intravaginal</a:t>
            </a:r>
            <a:r>
              <a:rPr lang="en-US" dirty="0" smtClean="0"/>
              <a:t> application of estrogen cream by an applicator is also effective.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Gynecology including Contraception Enlarged &amp; Revised Reprint of Sixth Edition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Conar</a:t>
            </a:r>
            <a:r>
              <a:rPr lang="en-US"/>
              <a:t> November 2013 JAYPEE.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05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971800"/>
            <a:ext cx="28194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237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ATROPHIC VAGINITIS  SENILE VAGINITIS </vt:lpstr>
      <vt:lpstr>PowerPoint Presentation</vt:lpstr>
      <vt:lpstr>PowerPoint Presentation</vt:lpstr>
      <vt:lpstr>Differential diagnosis of vaginal discharge</vt:lpstr>
      <vt:lpstr>PowerPoint Presentation</vt:lpstr>
      <vt:lpstr>Diagnosis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ATROPHIC VAGINITIS  SENILE VAGINITIS </dc:title>
  <dc:creator>Admin</dc:creator>
  <cp:lastModifiedBy>AS</cp:lastModifiedBy>
  <cp:revision>8</cp:revision>
  <dcterms:created xsi:type="dcterms:W3CDTF">2006-08-16T00:00:00Z</dcterms:created>
  <dcterms:modified xsi:type="dcterms:W3CDTF">2021-11-14T14:31:46Z</dcterms:modified>
</cp:coreProperties>
</file>